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2" r:id="rId4"/>
    <p:sldId id="263" r:id="rId5"/>
    <p:sldId id="264" r:id="rId6"/>
  </p:sldIdLst>
  <p:sldSz cx="12192000" cy="6858000"/>
  <p:notesSz cx="6735763" cy="9866313"/>
  <p:embeddedFontLst>
    <p:embeddedFont>
      <p:font typeface="Arial Black" panose="020B0A04020102020204" pitchFamily="34" charset="0"/>
      <p:regular r:id="rId8"/>
      <p:bold r:id="rId9"/>
    </p:embeddedFont>
    <p:embeddedFont>
      <p:font typeface="Arial Narrow" panose="020B0606020202030204" pitchFamily="34" charset="0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iJHhTsZeoZaJnHwN7ka+o3D/EH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251" autoAdjust="0"/>
  </p:normalViewPr>
  <p:slideViewPr>
    <p:cSldViewPr snapToGrid="0">
      <p:cViewPr>
        <p:scale>
          <a:sx n="100" d="100"/>
          <a:sy n="100" d="100"/>
        </p:scale>
        <p:origin x="954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Hai Duong" userId="f94d9107-40b2-4895-9e4d-da260f956735" providerId="ADAL" clId="{EC5C9F7D-DE1A-4A5A-9141-E78F37425043}"/>
    <pc:docChg chg="custSel modSld">
      <pc:chgData name="Nguyen Hai Duong" userId="f94d9107-40b2-4895-9e4d-da260f956735" providerId="ADAL" clId="{EC5C9F7D-DE1A-4A5A-9141-E78F37425043}" dt="2023-03-24T08:58:09.949" v="3" actId="478"/>
      <pc:docMkLst>
        <pc:docMk/>
      </pc:docMkLst>
      <pc:sldChg chg="addSp delSp modSp mod">
        <pc:chgData name="Nguyen Hai Duong" userId="f94d9107-40b2-4895-9e4d-da260f956735" providerId="ADAL" clId="{EC5C9F7D-DE1A-4A5A-9141-E78F37425043}" dt="2023-03-24T08:58:09.949" v="3" actId="478"/>
        <pc:sldMkLst>
          <pc:docMk/>
          <pc:sldMk cId="0" sldId="257"/>
        </pc:sldMkLst>
        <pc:picChg chg="add del mod">
          <ac:chgData name="Nguyen Hai Duong" userId="f94d9107-40b2-4895-9e4d-da260f956735" providerId="ADAL" clId="{EC5C9F7D-DE1A-4A5A-9141-E78F37425043}" dt="2023-03-24T08:58:09.949" v="3" actId="478"/>
          <ac:picMkLst>
            <pc:docMk/>
            <pc:sldMk cId="0" sldId="257"/>
            <ac:picMk id="9" creationId="{7AD0801C-EA98-9A59-0B10-7A634FDD3232}"/>
          </ac:picMkLst>
        </pc:picChg>
      </pc:sldChg>
      <pc:sldChg chg="delSp mod delAnim">
        <pc:chgData name="Nguyen Hai Duong" userId="f94d9107-40b2-4895-9e4d-da260f956735" providerId="ADAL" clId="{EC5C9F7D-DE1A-4A5A-9141-E78F37425043}" dt="2023-03-24T08:02:08.969" v="0" actId="478"/>
        <pc:sldMkLst>
          <pc:docMk/>
          <pc:sldMk cId="1392844127" sldId="262"/>
        </pc:sldMkLst>
        <pc:picChg chg="del">
          <ac:chgData name="Nguyen Hai Duong" userId="f94d9107-40b2-4895-9e4d-da260f956735" providerId="ADAL" clId="{EC5C9F7D-DE1A-4A5A-9141-E78F37425043}" dt="2023-03-24T08:02:08.969" v="0" actId="478"/>
          <ac:picMkLst>
            <pc:docMk/>
            <pc:sldMk cId="1392844127" sldId="262"/>
            <ac:picMk id="11" creationId="{8CBC3581-CE8A-03D0-C5FD-9C336E0E34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19413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14763" y="0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1013"/>
            <a:ext cx="2919413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5957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513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0987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7"/>
          <p:cNvSpPr txBox="1"/>
          <p:nvPr/>
        </p:nvSpPr>
        <p:spPr>
          <a:xfrm>
            <a:off x="9167192" y="635165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6" name="Google Shape;16;p7" descr="\\whpl-file-02\Corp Comms\Corp Comms\Branding\90th Annivesary\Design\Logos\Final 2\Woh Hup Logo\PNG\16_0361 Woh Hup Logo Design_A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6542" y="6356350"/>
            <a:ext cx="1216331" cy="3749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7;p7"/>
          <p:cNvCxnSpPr/>
          <p:nvPr/>
        </p:nvCxnSpPr>
        <p:spPr>
          <a:xfrm>
            <a:off x="0" y="6248400"/>
            <a:ext cx="12192000" cy="0"/>
          </a:xfrm>
          <a:prstGeom prst="straightConnector1">
            <a:avLst/>
          </a:prstGeom>
          <a:noFill/>
          <a:ln w="25400" cap="flat" cmpd="thickThin">
            <a:solidFill>
              <a:srgbClr val="D08B2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/>
        </p:nvSpPr>
        <p:spPr>
          <a:xfrm>
            <a:off x="837598" y="2606130"/>
            <a:ext cx="10623474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Revit Import</a:t>
            </a:r>
            <a:r>
              <a:rPr lang="en-US" sz="3000" i="0" u="none" strike="noStrike" cap="none" dirty="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– PPVC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 dirty="0">
                <a:solidFill>
                  <a:srgbClr val="0066FF"/>
                </a:solidFill>
                <a:latin typeface="Arial Black"/>
                <a:ea typeface="Arial Black"/>
                <a:cs typeface="Arial Black"/>
                <a:sym typeface="Arial Black"/>
              </a:rPr>
              <a:t>(IMPORT MODEL’S DATA FROM REVIT TO CR</a:t>
            </a:r>
            <a:r>
              <a:rPr lang="en-US" sz="2400" b="0" i="0" u="none" strike="noStrike" cap="none" dirty="0">
                <a:solidFill>
                  <a:srgbClr val="0066FF"/>
                </a:solidFill>
                <a:latin typeface="Arial Black"/>
                <a:ea typeface="Arial Black"/>
                <a:cs typeface="Arial Black"/>
                <a:sym typeface="Arial Black"/>
              </a:rPr>
              <a:t>EATE MODEL IN TEKLA FOR PPVC)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6"/>
          <p:cNvGrpSpPr/>
          <p:nvPr/>
        </p:nvGrpSpPr>
        <p:grpSpPr>
          <a:xfrm>
            <a:off x="0" y="0"/>
            <a:ext cx="12192000" cy="533400"/>
            <a:chOff x="0" y="0"/>
            <a:chExt cx="12192000" cy="533400"/>
          </a:xfrm>
        </p:grpSpPr>
        <p:sp>
          <p:nvSpPr>
            <p:cNvPr id="97" name="Google Shape;97;p6"/>
            <p:cNvSpPr/>
            <p:nvPr/>
          </p:nvSpPr>
          <p:spPr>
            <a:xfrm>
              <a:off x="0" y="0"/>
              <a:ext cx="12192000" cy="533400"/>
            </a:xfrm>
            <a:prstGeom prst="rect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6"/>
            <p:cNvSpPr txBox="1"/>
            <p:nvPr/>
          </p:nvSpPr>
          <p:spPr>
            <a:xfrm>
              <a:off x="104163" y="92075"/>
              <a:ext cx="11506200" cy="349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rmAutofit fontScale="77500" lnSpcReduction="20000"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1) HOW TO USE THE PLUGIN</a:t>
              </a:r>
              <a:endParaRPr sz="2000" b="1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20074BF8-6E22-B0DA-CA03-A2FEEE8836C0}"/>
              </a:ext>
            </a:extLst>
          </p:cNvPr>
          <p:cNvGrpSpPr/>
          <p:nvPr/>
        </p:nvGrpSpPr>
        <p:grpSpPr>
          <a:xfrm>
            <a:off x="218980" y="3370107"/>
            <a:ext cx="4324445" cy="2795813"/>
            <a:chOff x="4468003" y="3033639"/>
            <a:chExt cx="4840880" cy="3122429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BD1849A0-4F8D-B570-C370-030EFB589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8003" y="3033639"/>
              <a:ext cx="4840880" cy="3061955"/>
            </a:xfrm>
            <a:prstGeom prst="rect">
              <a:avLst/>
            </a:prstGeom>
          </p:spPr>
        </p:pic>
        <p:grpSp>
          <p:nvGrpSpPr>
            <p:cNvPr id="171" name="Google Shape;113;p6">
              <a:extLst>
                <a:ext uri="{FF2B5EF4-FFF2-40B4-BE49-F238E27FC236}">
                  <a16:creationId xmlns:a16="http://schemas.microsoft.com/office/drawing/2014/main" id="{39C55C15-4945-AA9D-4E46-721E683F1E86}"/>
                </a:ext>
              </a:extLst>
            </p:cNvPr>
            <p:cNvGrpSpPr/>
            <p:nvPr/>
          </p:nvGrpSpPr>
          <p:grpSpPr>
            <a:xfrm>
              <a:off x="8762980" y="4724017"/>
              <a:ext cx="250390" cy="246181"/>
              <a:chOff x="655138" y="2958424"/>
              <a:chExt cx="250390" cy="246181"/>
            </a:xfrm>
          </p:grpSpPr>
          <p:sp>
            <p:nvSpPr>
              <p:cNvPr id="172" name="Google Shape;114;p6">
                <a:extLst>
                  <a:ext uri="{FF2B5EF4-FFF2-40B4-BE49-F238E27FC236}">
                    <a16:creationId xmlns:a16="http://schemas.microsoft.com/office/drawing/2014/main" id="{8B787DBD-3D8D-1CDB-053F-1FFDCB7CB8BF}"/>
                  </a:ext>
                </a:extLst>
              </p:cNvPr>
              <p:cNvSpPr/>
              <p:nvPr/>
            </p:nvSpPr>
            <p:spPr>
              <a:xfrm flipH="1">
                <a:off x="679977" y="2981178"/>
                <a:ext cx="200712" cy="200712"/>
              </a:xfrm>
              <a:prstGeom prst="teardrop">
                <a:avLst>
                  <a:gd name="adj" fmla="val 100000"/>
                </a:avLst>
              </a:prstGeom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2745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15;p6">
                <a:extLst>
                  <a:ext uri="{FF2B5EF4-FFF2-40B4-BE49-F238E27FC236}">
                    <a16:creationId xmlns:a16="http://schemas.microsoft.com/office/drawing/2014/main" id="{CD629E08-F349-F3DB-2403-0B6E38587341}"/>
                  </a:ext>
                </a:extLst>
              </p:cNvPr>
              <p:cNvSpPr txBox="1"/>
              <p:nvPr/>
            </p:nvSpPr>
            <p:spPr>
              <a:xfrm>
                <a:off x="655138" y="2958424"/>
                <a:ext cx="250390" cy="246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lt1"/>
                    </a:solidFill>
                    <a:latin typeface="Calibri"/>
                    <a:cs typeface="Calibri"/>
                    <a:sym typeface="Calibri"/>
                  </a:rPr>
                  <a:t>4</a:t>
                </a:r>
                <a:endParaRPr dirty="0"/>
              </a:p>
            </p:txBody>
          </p:sp>
        </p:grpSp>
        <p:grpSp>
          <p:nvGrpSpPr>
            <p:cNvPr id="174" name="Google Shape;113;p6">
              <a:extLst>
                <a:ext uri="{FF2B5EF4-FFF2-40B4-BE49-F238E27FC236}">
                  <a16:creationId xmlns:a16="http://schemas.microsoft.com/office/drawing/2014/main" id="{0289FB1D-E402-7C96-7A0F-AC274EABEA50}"/>
                </a:ext>
              </a:extLst>
            </p:cNvPr>
            <p:cNvGrpSpPr/>
            <p:nvPr/>
          </p:nvGrpSpPr>
          <p:grpSpPr>
            <a:xfrm>
              <a:off x="8169594" y="5909887"/>
              <a:ext cx="250390" cy="246181"/>
              <a:chOff x="655138" y="2958424"/>
              <a:chExt cx="250390" cy="246181"/>
            </a:xfrm>
          </p:grpSpPr>
          <p:sp>
            <p:nvSpPr>
              <p:cNvPr id="175" name="Google Shape;114;p6">
                <a:extLst>
                  <a:ext uri="{FF2B5EF4-FFF2-40B4-BE49-F238E27FC236}">
                    <a16:creationId xmlns:a16="http://schemas.microsoft.com/office/drawing/2014/main" id="{D1B785AA-EEF0-4818-08FC-6748D90A3146}"/>
                  </a:ext>
                </a:extLst>
              </p:cNvPr>
              <p:cNvSpPr/>
              <p:nvPr/>
            </p:nvSpPr>
            <p:spPr>
              <a:xfrm flipH="1">
                <a:off x="679977" y="2981178"/>
                <a:ext cx="200712" cy="200712"/>
              </a:xfrm>
              <a:prstGeom prst="teardrop">
                <a:avLst>
                  <a:gd name="adj" fmla="val 100000"/>
                </a:avLst>
              </a:prstGeom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2745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15;p6">
                <a:extLst>
                  <a:ext uri="{FF2B5EF4-FFF2-40B4-BE49-F238E27FC236}">
                    <a16:creationId xmlns:a16="http://schemas.microsoft.com/office/drawing/2014/main" id="{3BD9142C-B8B5-FBA4-9C28-ACB350AD36D5}"/>
                  </a:ext>
                </a:extLst>
              </p:cNvPr>
              <p:cNvSpPr txBox="1"/>
              <p:nvPr/>
            </p:nvSpPr>
            <p:spPr>
              <a:xfrm>
                <a:off x="655138" y="2958424"/>
                <a:ext cx="250390" cy="246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lt1"/>
                    </a:solidFill>
                    <a:latin typeface="Calibri"/>
                    <a:cs typeface="Calibri"/>
                    <a:sym typeface="Calibri"/>
                  </a:rPr>
                  <a:t>4</a:t>
                </a:r>
                <a:endParaRPr dirty="0"/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D2F38DD0-D224-5A04-6A8E-12AE0E427092}"/>
              </a:ext>
            </a:extLst>
          </p:cNvPr>
          <p:cNvGrpSpPr/>
          <p:nvPr/>
        </p:nvGrpSpPr>
        <p:grpSpPr>
          <a:xfrm>
            <a:off x="5574639" y="593121"/>
            <a:ext cx="3642065" cy="2784061"/>
            <a:chOff x="151201" y="617610"/>
            <a:chExt cx="3953427" cy="3067478"/>
          </a:xfrm>
        </p:grpSpPr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0E4184F4-9F15-2043-DF80-632BC64E6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201" y="617610"/>
              <a:ext cx="3953427" cy="3067478"/>
            </a:xfrm>
            <a:prstGeom prst="rect">
              <a:avLst/>
            </a:prstGeom>
          </p:spPr>
        </p:pic>
        <p:grpSp>
          <p:nvGrpSpPr>
            <p:cNvPr id="19" name="Google Shape;113;p6">
              <a:extLst>
                <a:ext uri="{FF2B5EF4-FFF2-40B4-BE49-F238E27FC236}">
                  <a16:creationId xmlns:a16="http://schemas.microsoft.com/office/drawing/2014/main" id="{55AA8CAD-1FBB-02B0-373E-BBD607E65B96}"/>
                </a:ext>
              </a:extLst>
            </p:cNvPr>
            <p:cNvGrpSpPr/>
            <p:nvPr/>
          </p:nvGrpSpPr>
          <p:grpSpPr>
            <a:xfrm>
              <a:off x="1336381" y="1397065"/>
              <a:ext cx="250390" cy="246181"/>
              <a:chOff x="655138" y="2958424"/>
              <a:chExt cx="250390" cy="246181"/>
            </a:xfrm>
          </p:grpSpPr>
          <p:sp>
            <p:nvSpPr>
              <p:cNvPr id="20" name="Google Shape;114;p6">
                <a:extLst>
                  <a:ext uri="{FF2B5EF4-FFF2-40B4-BE49-F238E27FC236}">
                    <a16:creationId xmlns:a16="http://schemas.microsoft.com/office/drawing/2014/main" id="{786FCDB3-34F0-BDDA-3FA9-1FE5457D927C}"/>
                  </a:ext>
                </a:extLst>
              </p:cNvPr>
              <p:cNvSpPr/>
              <p:nvPr/>
            </p:nvSpPr>
            <p:spPr>
              <a:xfrm flipH="1">
                <a:off x="679977" y="2981178"/>
                <a:ext cx="200712" cy="200712"/>
              </a:xfrm>
              <a:prstGeom prst="teardrop">
                <a:avLst>
                  <a:gd name="adj" fmla="val 100000"/>
                </a:avLst>
              </a:prstGeom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2745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15;p6">
                <a:extLst>
                  <a:ext uri="{FF2B5EF4-FFF2-40B4-BE49-F238E27FC236}">
                    <a16:creationId xmlns:a16="http://schemas.microsoft.com/office/drawing/2014/main" id="{E4BC6918-98B0-4A72-AD5A-56FE173D9413}"/>
                  </a:ext>
                </a:extLst>
              </p:cNvPr>
              <p:cNvSpPr txBox="1"/>
              <p:nvPr/>
            </p:nvSpPr>
            <p:spPr>
              <a:xfrm>
                <a:off x="655138" y="2958424"/>
                <a:ext cx="250390" cy="246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lt1"/>
                    </a:solidFill>
                    <a:latin typeface="Calibri"/>
                    <a:cs typeface="Calibri"/>
                    <a:sym typeface="Calibri"/>
                  </a:rPr>
                  <a:t>4</a:t>
                </a:r>
                <a:endParaRPr dirty="0"/>
              </a:p>
            </p:txBody>
          </p:sp>
        </p:grpSp>
        <p:grpSp>
          <p:nvGrpSpPr>
            <p:cNvPr id="29" name="Google Shape;113;p6">
              <a:extLst>
                <a:ext uri="{FF2B5EF4-FFF2-40B4-BE49-F238E27FC236}">
                  <a16:creationId xmlns:a16="http://schemas.microsoft.com/office/drawing/2014/main" id="{34C4B92A-E2F3-9063-8677-58DD24CA460C}"/>
                </a:ext>
              </a:extLst>
            </p:cNvPr>
            <p:cNvGrpSpPr/>
            <p:nvPr/>
          </p:nvGrpSpPr>
          <p:grpSpPr>
            <a:xfrm>
              <a:off x="2555906" y="1397065"/>
              <a:ext cx="250390" cy="246181"/>
              <a:chOff x="655138" y="2958424"/>
              <a:chExt cx="250390" cy="246181"/>
            </a:xfrm>
          </p:grpSpPr>
          <p:sp>
            <p:nvSpPr>
              <p:cNvPr id="30" name="Google Shape;114;p6">
                <a:extLst>
                  <a:ext uri="{FF2B5EF4-FFF2-40B4-BE49-F238E27FC236}">
                    <a16:creationId xmlns:a16="http://schemas.microsoft.com/office/drawing/2014/main" id="{D1781C35-C3FA-3EE2-CA00-A0ED8906FBF2}"/>
                  </a:ext>
                </a:extLst>
              </p:cNvPr>
              <p:cNvSpPr/>
              <p:nvPr/>
            </p:nvSpPr>
            <p:spPr>
              <a:xfrm flipH="1">
                <a:off x="679977" y="2981178"/>
                <a:ext cx="200712" cy="200712"/>
              </a:xfrm>
              <a:prstGeom prst="teardrop">
                <a:avLst>
                  <a:gd name="adj" fmla="val 100000"/>
                </a:avLst>
              </a:prstGeom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2745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15;p6">
                <a:extLst>
                  <a:ext uri="{FF2B5EF4-FFF2-40B4-BE49-F238E27FC236}">
                    <a16:creationId xmlns:a16="http://schemas.microsoft.com/office/drawing/2014/main" id="{C4DF4DF8-D2D8-9201-10EF-17D6077365CE}"/>
                  </a:ext>
                </a:extLst>
              </p:cNvPr>
              <p:cNvSpPr txBox="1"/>
              <p:nvPr/>
            </p:nvSpPr>
            <p:spPr>
              <a:xfrm>
                <a:off x="655138" y="2958424"/>
                <a:ext cx="250390" cy="246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lt1"/>
                    </a:solidFill>
                    <a:latin typeface="Calibri"/>
                    <a:cs typeface="Calibri"/>
                    <a:sym typeface="Calibri"/>
                  </a:rPr>
                  <a:t>4</a:t>
                </a:r>
                <a:endParaRPr dirty="0"/>
              </a:p>
            </p:txBody>
          </p:sp>
        </p:grpSp>
        <p:grpSp>
          <p:nvGrpSpPr>
            <p:cNvPr id="116" name="Google Shape;113;p6">
              <a:extLst>
                <a:ext uri="{FF2B5EF4-FFF2-40B4-BE49-F238E27FC236}">
                  <a16:creationId xmlns:a16="http://schemas.microsoft.com/office/drawing/2014/main" id="{553BF70B-EFA0-0BE4-1D0D-A74166941251}"/>
                </a:ext>
              </a:extLst>
            </p:cNvPr>
            <p:cNvGrpSpPr/>
            <p:nvPr/>
          </p:nvGrpSpPr>
          <p:grpSpPr>
            <a:xfrm>
              <a:off x="3753148" y="1456761"/>
              <a:ext cx="250390" cy="246181"/>
              <a:chOff x="655138" y="2958424"/>
              <a:chExt cx="250390" cy="246181"/>
            </a:xfrm>
          </p:grpSpPr>
          <p:sp>
            <p:nvSpPr>
              <p:cNvPr id="117" name="Google Shape;114;p6">
                <a:extLst>
                  <a:ext uri="{FF2B5EF4-FFF2-40B4-BE49-F238E27FC236}">
                    <a16:creationId xmlns:a16="http://schemas.microsoft.com/office/drawing/2014/main" id="{616F353D-EF11-CDF2-582D-AC9DACEC2366}"/>
                  </a:ext>
                </a:extLst>
              </p:cNvPr>
              <p:cNvSpPr/>
              <p:nvPr/>
            </p:nvSpPr>
            <p:spPr>
              <a:xfrm flipH="1">
                <a:off x="679977" y="2981178"/>
                <a:ext cx="200712" cy="200712"/>
              </a:xfrm>
              <a:prstGeom prst="teardrop">
                <a:avLst>
                  <a:gd name="adj" fmla="val 100000"/>
                </a:avLst>
              </a:prstGeom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2745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5;p6">
                <a:extLst>
                  <a:ext uri="{FF2B5EF4-FFF2-40B4-BE49-F238E27FC236}">
                    <a16:creationId xmlns:a16="http://schemas.microsoft.com/office/drawing/2014/main" id="{089129CE-0E31-1C4C-91A3-7D24F3B8AC58}"/>
                  </a:ext>
                </a:extLst>
              </p:cNvPr>
              <p:cNvSpPr txBox="1"/>
              <p:nvPr/>
            </p:nvSpPr>
            <p:spPr>
              <a:xfrm>
                <a:off x="655138" y="2958424"/>
                <a:ext cx="250390" cy="246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lt1"/>
                    </a:solidFill>
                    <a:latin typeface="Calibri"/>
                    <a:cs typeface="Calibri"/>
                    <a:sym typeface="Calibri"/>
                  </a:rPr>
                  <a:t>4</a:t>
                </a:r>
                <a:endParaRPr dirty="0"/>
              </a:p>
            </p:txBody>
          </p:sp>
        </p:grpSp>
        <p:grpSp>
          <p:nvGrpSpPr>
            <p:cNvPr id="177" name="Google Shape;113;p6">
              <a:extLst>
                <a:ext uri="{FF2B5EF4-FFF2-40B4-BE49-F238E27FC236}">
                  <a16:creationId xmlns:a16="http://schemas.microsoft.com/office/drawing/2014/main" id="{02B2CC5C-250A-73D2-5969-27B58AF576AE}"/>
                </a:ext>
              </a:extLst>
            </p:cNvPr>
            <p:cNvGrpSpPr/>
            <p:nvPr/>
          </p:nvGrpSpPr>
          <p:grpSpPr>
            <a:xfrm>
              <a:off x="962816" y="1684782"/>
              <a:ext cx="250390" cy="246181"/>
              <a:chOff x="655138" y="2958424"/>
              <a:chExt cx="250390" cy="246181"/>
            </a:xfrm>
          </p:grpSpPr>
          <p:sp>
            <p:nvSpPr>
              <p:cNvPr id="178" name="Google Shape;114;p6">
                <a:extLst>
                  <a:ext uri="{FF2B5EF4-FFF2-40B4-BE49-F238E27FC236}">
                    <a16:creationId xmlns:a16="http://schemas.microsoft.com/office/drawing/2014/main" id="{2AB887D9-C740-DF1F-C2B4-78C24D24DA8D}"/>
                  </a:ext>
                </a:extLst>
              </p:cNvPr>
              <p:cNvSpPr/>
              <p:nvPr/>
            </p:nvSpPr>
            <p:spPr>
              <a:xfrm flipH="1">
                <a:off x="679977" y="2981178"/>
                <a:ext cx="200712" cy="200712"/>
              </a:xfrm>
              <a:prstGeom prst="teardrop">
                <a:avLst>
                  <a:gd name="adj" fmla="val 100000"/>
                </a:avLst>
              </a:prstGeom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2745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15;p6">
                <a:extLst>
                  <a:ext uri="{FF2B5EF4-FFF2-40B4-BE49-F238E27FC236}">
                    <a16:creationId xmlns:a16="http://schemas.microsoft.com/office/drawing/2014/main" id="{247F0AF9-C933-5EAA-4BD0-3222CD233C27}"/>
                  </a:ext>
                </a:extLst>
              </p:cNvPr>
              <p:cNvSpPr txBox="1"/>
              <p:nvPr/>
            </p:nvSpPr>
            <p:spPr>
              <a:xfrm>
                <a:off x="655138" y="2958424"/>
                <a:ext cx="250390" cy="246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lt1"/>
                    </a:solidFill>
                    <a:latin typeface="Calibri"/>
                    <a:cs typeface="Calibri"/>
                    <a:sym typeface="Calibri"/>
                  </a:rPr>
                  <a:t>5</a:t>
                </a:r>
                <a:endParaRPr dirty="0"/>
              </a:p>
            </p:txBody>
          </p:sp>
        </p:grpSp>
        <p:grpSp>
          <p:nvGrpSpPr>
            <p:cNvPr id="182" name="Google Shape;113;p6">
              <a:extLst>
                <a:ext uri="{FF2B5EF4-FFF2-40B4-BE49-F238E27FC236}">
                  <a16:creationId xmlns:a16="http://schemas.microsoft.com/office/drawing/2014/main" id="{0E01D535-D42A-2F50-DB0D-72A6F1D160EC}"/>
                </a:ext>
              </a:extLst>
            </p:cNvPr>
            <p:cNvGrpSpPr/>
            <p:nvPr/>
          </p:nvGrpSpPr>
          <p:grpSpPr>
            <a:xfrm>
              <a:off x="1389315" y="2658702"/>
              <a:ext cx="250390" cy="246181"/>
              <a:chOff x="655138" y="2958424"/>
              <a:chExt cx="250390" cy="246181"/>
            </a:xfrm>
          </p:grpSpPr>
          <p:sp>
            <p:nvSpPr>
              <p:cNvPr id="183" name="Google Shape;114;p6">
                <a:extLst>
                  <a:ext uri="{FF2B5EF4-FFF2-40B4-BE49-F238E27FC236}">
                    <a16:creationId xmlns:a16="http://schemas.microsoft.com/office/drawing/2014/main" id="{B7F43853-DE43-E84A-F04D-48ACBB771688}"/>
                  </a:ext>
                </a:extLst>
              </p:cNvPr>
              <p:cNvSpPr/>
              <p:nvPr/>
            </p:nvSpPr>
            <p:spPr>
              <a:xfrm flipH="1">
                <a:off x="679977" y="2981178"/>
                <a:ext cx="200712" cy="200712"/>
              </a:xfrm>
              <a:prstGeom prst="teardrop">
                <a:avLst>
                  <a:gd name="adj" fmla="val 100000"/>
                </a:avLst>
              </a:prstGeom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2745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15;p6">
                <a:extLst>
                  <a:ext uri="{FF2B5EF4-FFF2-40B4-BE49-F238E27FC236}">
                    <a16:creationId xmlns:a16="http://schemas.microsoft.com/office/drawing/2014/main" id="{CB357246-C286-8631-4B8E-7BFCCC6E92C8}"/>
                  </a:ext>
                </a:extLst>
              </p:cNvPr>
              <p:cNvSpPr txBox="1"/>
              <p:nvPr/>
            </p:nvSpPr>
            <p:spPr>
              <a:xfrm>
                <a:off x="655138" y="2958424"/>
                <a:ext cx="250390" cy="246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lt1"/>
                    </a:solidFill>
                    <a:latin typeface="Calibri"/>
                    <a:cs typeface="Calibri"/>
                    <a:sym typeface="Calibri"/>
                  </a:rPr>
                  <a:t>6</a:t>
                </a:r>
                <a:endParaRPr dirty="0"/>
              </a:p>
            </p:txBody>
          </p:sp>
        </p:grpSp>
        <p:grpSp>
          <p:nvGrpSpPr>
            <p:cNvPr id="191" name="Google Shape;113;p6">
              <a:extLst>
                <a:ext uri="{FF2B5EF4-FFF2-40B4-BE49-F238E27FC236}">
                  <a16:creationId xmlns:a16="http://schemas.microsoft.com/office/drawing/2014/main" id="{8D560CE9-87CD-8196-72B2-7D86792A1355}"/>
                </a:ext>
              </a:extLst>
            </p:cNvPr>
            <p:cNvGrpSpPr/>
            <p:nvPr/>
          </p:nvGrpSpPr>
          <p:grpSpPr>
            <a:xfrm>
              <a:off x="3540389" y="2757509"/>
              <a:ext cx="250390" cy="246181"/>
              <a:chOff x="655138" y="2958424"/>
              <a:chExt cx="250390" cy="246181"/>
            </a:xfrm>
          </p:grpSpPr>
          <p:sp>
            <p:nvSpPr>
              <p:cNvPr id="192" name="Google Shape;114;p6">
                <a:extLst>
                  <a:ext uri="{FF2B5EF4-FFF2-40B4-BE49-F238E27FC236}">
                    <a16:creationId xmlns:a16="http://schemas.microsoft.com/office/drawing/2014/main" id="{3D02F8D8-93E3-D12E-CA71-3494412A3CB1}"/>
                  </a:ext>
                </a:extLst>
              </p:cNvPr>
              <p:cNvSpPr/>
              <p:nvPr/>
            </p:nvSpPr>
            <p:spPr>
              <a:xfrm flipH="1">
                <a:off x="679977" y="2981178"/>
                <a:ext cx="200712" cy="200712"/>
              </a:xfrm>
              <a:prstGeom prst="teardrop">
                <a:avLst>
                  <a:gd name="adj" fmla="val 100000"/>
                </a:avLst>
              </a:prstGeom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2745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15;p6">
                <a:extLst>
                  <a:ext uri="{FF2B5EF4-FFF2-40B4-BE49-F238E27FC236}">
                    <a16:creationId xmlns:a16="http://schemas.microsoft.com/office/drawing/2014/main" id="{58766A3C-757F-BE58-DA84-104F13031D8D}"/>
                  </a:ext>
                </a:extLst>
              </p:cNvPr>
              <p:cNvSpPr txBox="1"/>
              <p:nvPr/>
            </p:nvSpPr>
            <p:spPr>
              <a:xfrm>
                <a:off x="655138" y="2958424"/>
                <a:ext cx="250390" cy="246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lt1"/>
                    </a:solidFill>
                    <a:latin typeface="Calibri"/>
                    <a:cs typeface="Calibri"/>
                    <a:sym typeface="Calibri"/>
                  </a:rPr>
                  <a:t>7</a:t>
                </a:r>
              </a:p>
            </p:txBody>
          </p:sp>
        </p:grpSp>
        <p:grpSp>
          <p:nvGrpSpPr>
            <p:cNvPr id="194" name="Google Shape;113;p6">
              <a:extLst>
                <a:ext uri="{FF2B5EF4-FFF2-40B4-BE49-F238E27FC236}">
                  <a16:creationId xmlns:a16="http://schemas.microsoft.com/office/drawing/2014/main" id="{E40DEFBC-1609-951E-060A-4DF82476A2FD}"/>
                </a:ext>
              </a:extLst>
            </p:cNvPr>
            <p:cNvGrpSpPr/>
            <p:nvPr/>
          </p:nvGrpSpPr>
          <p:grpSpPr>
            <a:xfrm>
              <a:off x="2375076" y="2773306"/>
              <a:ext cx="250390" cy="246181"/>
              <a:chOff x="655138" y="2958424"/>
              <a:chExt cx="250390" cy="246181"/>
            </a:xfrm>
          </p:grpSpPr>
          <p:sp>
            <p:nvSpPr>
              <p:cNvPr id="195" name="Google Shape;114;p6">
                <a:extLst>
                  <a:ext uri="{FF2B5EF4-FFF2-40B4-BE49-F238E27FC236}">
                    <a16:creationId xmlns:a16="http://schemas.microsoft.com/office/drawing/2014/main" id="{ABE4114E-1E91-1786-9B4D-843E6773B2B7}"/>
                  </a:ext>
                </a:extLst>
              </p:cNvPr>
              <p:cNvSpPr/>
              <p:nvPr/>
            </p:nvSpPr>
            <p:spPr>
              <a:xfrm flipH="1">
                <a:off x="679977" y="2981178"/>
                <a:ext cx="200712" cy="200712"/>
              </a:xfrm>
              <a:prstGeom prst="teardrop">
                <a:avLst>
                  <a:gd name="adj" fmla="val 100000"/>
                </a:avLst>
              </a:prstGeom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2745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15;p6">
                <a:extLst>
                  <a:ext uri="{FF2B5EF4-FFF2-40B4-BE49-F238E27FC236}">
                    <a16:creationId xmlns:a16="http://schemas.microsoft.com/office/drawing/2014/main" id="{D622BC89-1DEB-9A87-3836-3CBD4C3157B9}"/>
                  </a:ext>
                </a:extLst>
              </p:cNvPr>
              <p:cNvSpPr txBox="1"/>
              <p:nvPr/>
            </p:nvSpPr>
            <p:spPr>
              <a:xfrm>
                <a:off x="655138" y="2958424"/>
                <a:ext cx="250390" cy="246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lt1"/>
                    </a:solidFill>
                    <a:latin typeface="Calibri"/>
                    <a:cs typeface="Calibri"/>
                    <a:sym typeface="Calibri"/>
                  </a:rPr>
                  <a:t>8</a:t>
                </a:r>
              </a:p>
            </p:txBody>
          </p:sp>
        </p:grp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1B250335-79FF-E8B5-79EF-69C687AB2FE2}"/>
              </a:ext>
            </a:extLst>
          </p:cNvPr>
          <p:cNvGrpSpPr/>
          <p:nvPr/>
        </p:nvGrpSpPr>
        <p:grpSpPr>
          <a:xfrm>
            <a:off x="9648639" y="700700"/>
            <a:ext cx="2527228" cy="2956830"/>
            <a:chOff x="9612181" y="919279"/>
            <a:chExt cx="2527228" cy="2956830"/>
          </a:xfrm>
        </p:grpSpPr>
        <p:sp>
          <p:nvSpPr>
            <p:cNvPr id="138" name="Google Shape;102;p6">
              <a:extLst>
                <a:ext uri="{FF2B5EF4-FFF2-40B4-BE49-F238E27FC236}">
                  <a16:creationId xmlns:a16="http://schemas.microsoft.com/office/drawing/2014/main" id="{E359463E-6B44-186D-DD31-E44331B81135}"/>
                </a:ext>
              </a:extLst>
            </p:cNvPr>
            <p:cNvSpPr txBox="1"/>
            <p:nvPr/>
          </p:nvSpPr>
          <p:spPr>
            <a:xfrm>
              <a:off x="9853718" y="1299987"/>
              <a:ext cx="1919893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Search for </a:t>
              </a:r>
              <a:r>
                <a:rPr lang="en-US" sz="1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“Revit Import”</a:t>
              </a:r>
            </a:p>
          </p:txBody>
        </p:sp>
        <p:sp>
          <p:nvSpPr>
            <p:cNvPr id="139" name="Google Shape;103;p6">
              <a:extLst>
                <a:ext uri="{FF2B5EF4-FFF2-40B4-BE49-F238E27FC236}">
                  <a16:creationId xmlns:a16="http://schemas.microsoft.com/office/drawing/2014/main" id="{54C326D6-ADF1-004D-68DB-1931772D229E}"/>
                </a:ext>
              </a:extLst>
            </p:cNvPr>
            <p:cNvSpPr txBox="1"/>
            <p:nvPr/>
          </p:nvSpPr>
          <p:spPr>
            <a:xfrm>
              <a:off x="9849536" y="1635737"/>
              <a:ext cx="2038249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Double click on </a:t>
              </a:r>
              <a:r>
                <a:rPr lang="en-US" sz="1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“Revit Import”</a:t>
              </a:r>
              <a:endParaRPr b="1" dirty="0"/>
            </a:p>
          </p:txBody>
        </p:sp>
        <p:grpSp>
          <p:nvGrpSpPr>
            <p:cNvPr id="140" name="Google Shape;104;p6">
              <a:extLst>
                <a:ext uri="{FF2B5EF4-FFF2-40B4-BE49-F238E27FC236}">
                  <a16:creationId xmlns:a16="http://schemas.microsoft.com/office/drawing/2014/main" id="{59DA3913-DE5E-7A34-D5E6-43ECCA6E8734}"/>
                </a:ext>
              </a:extLst>
            </p:cNvPr>
            <p:cNvGrpSpPr/>
            <p:nvPr/>
          </p:nvGrpSpPr>
          <p:grpSpPr>
            <a:xfrm>
              <a:off x="9623986" y="925602"/>
              <a:ext cx="250390" cy="246221"/>
              <a:chOff x="655138" y="2958424"/>
              <a:chExt cx="250390" cy="246221"/>
            </a:xfrm>
          </p:grpSpPr>
          <p:sp>
            <p:nvSpPr>
              <p:cNvPr id="157" name="Google Shape;105;p6">
                <a:extLst>
                  <a:ext uri="{FF2B5EF4-FFF2-40B4-BE49-F238E27FC236}">
                    <a16:creationId xmlns:a16="http://schemas.microsoft.com/office/drawing/2014/main" id="{98DC596E-54D9-40E3-47B0-469C02026979}"/>
                  </a:ext>
                </a:extLst>
              </p:cNvPr>
              <p:cNvSpPr/>
              <p:nvPr/>
            </p:nvSpPr>
            <p:spPr>
              <a:xfrm flipH="1">
                <a:off x="679977" y="2981178"/>
                <a:ext cx="200712" cy="200712"/>
              </a:xfrm>
              <a:prstGeom prst="teardrop">
                <a:avLst>
                  <a:gd name="adj" fmla="val 100000"/>
                </a:avLst>
              </a:prstGeom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2745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06;p6">
                <a:extLst>
                  <a:ext uri="{FF2B5EF4-FFF2-40B4-BE49-F238E27FC236}">
                    <a16:creationId xmlns:a16="http://schemas.microsoft.com/office/drawing/2014/main" id="{DE29C3D6-B91C-9682-D653-48F32399E783}"/>
                  </a:ext>
                </a:extLst>
              </p:cNvPr>
              <p:cNvSpPr txBox="1"/>
              <p:nvPr/>
            </p:nvSpPr>
            <p:spPr>
              <a:xfrm>
                <a:off x="655138" y="2958424"/>
                <a:ext cx="25039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</p:grpSp>
        <p:grpSp>
          <p:nvGrpSpPr>
            <p:cNvPr id="141" name="Google Shape;107;p6">
              <a:extLst>
                <a:ext uri="{FF2B5EF4-FFF2-40B4-BE49-F238E27FC236}">
                  <a16:creationId xmlns:a16="http://schemas.microsoft.com/office/drawing/2014/main" id="{3F2159D0-19E3-5149-FDBB-477923FE2838}"/>
                </a:ext>
              </a:extLst>
            </p:cNvPr>
            <p:cNvGrpSpPr/>
            <p:nvPr/>
          </p:nvGrpSpPr>
          <p:grpSpPr>
            <a:xfrm>
              <a:off x="9623986" y="1292730"/>
              <a:ext cx="250390" cy="246221"/>
              <a:chOff x="655138" y="2958424"/>
              <a:chExt cx="250390" cy="246221"/>
            </a:xfrm>
          </p:grpSpPr>
          <p:sp>
            <p:nvSpPr>
              <p:cNvPr id="155" name="Google Shape;108;p6">
                <a:extLst>
                  <a:ext uri="{FF2B5EF4-FFF2-40B4-BE49-F238E27FC236}">
                    <a16:creationId xmlns:a16="http://schemas.microsoft.com/office/drawing/2014/main" id="{EB90A385-2E03-6D27-D6DA-4711994CF61D}"/>
                  </a:ext>
                </a:extLst>
              </p:cNvPr>
              <p:cNvSpPr/>
              <p:nvPr/>
            </p:nvSpPr>
            <p:spPr>
              <a:xfrm flipH="1">
                <a:off x="679977" y="2981178"/>
                <a:ext cx="200712" cy="200712"/>
              </a:xfrm>
              <a:prstGeom prst="teardrop">
                <a:avLst>
                  <a:gd name="adj" fmla="val 100000"/>
                </a:avLst>
              </a:prstGeom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2745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09;p6">
                <a:extLst>
                  <a:ext uri="{FF2B5EF4-FFF2-40B4-BE49-F238E27FC236}">
                    <a16:creationId xmlns:a16="http://schemas.microsoft.com/office/drawing/2014/main" id="{FBE9972B-160C-229F-ABE1-EC79839FC2E4}"/>
                  </a:ext>
                </a:extLst>
              </p:cNvPr>
              <p:cNvSpPr txBox="1"/>
              <p:nvPr/>
            </p:nvSpPr>
            <p:spPr>
              <a:xfrm>
                <a:off x="655138" y="2958424"/>
                <a:ext cx="25039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</p:grpSp>
        <p:grpSp>
          <p:nvGrpSpPr>
            <p:cNvPr id="142" name="Google Shape;110;p6">
              <a:extLst>
                <a:ext uri="{FF2B5EF4-FFF2-40B4-BE49-F238E27FC236}">
                  <a16:creationId xmlns:a16="http://schemas.microsoft.com/office/drawing/2014/main" id="{03BDC7F3-AB9E-7AFD-F689-39A7DB02B8FB}"/>
                </a:ext>
              </a:extLst>
            </p:cNvPr>
            <p:cNvGrpSpPr/>
            <p:nvPr/>
          </p:nvGrpSpPr>
          <p:grpSpPr>
            <a:xfrm>
              <a:off x="9614903" y="1662623"/>
              <a:ext cx="250390" cy="246221"/>
              <a:chOff x="655138" y="2958424"/>
              <a:chExt cx="250390" cy="246221"/>
            </a:xfrm>
          </p:grpSpPr>
          <p:sp>
            <p:nvSpPr>
              <p:cNvPr id="153" name="Google Shape;111;p6">
                <a:extLst>
                  <a:ext uri="{FF2B5EF4-FFF2-40B4-BE49-F238E27FC236}">
                    <a16:creationId xmlns:a16="http://schemas.microsoft.com/office/drawing/2014/main" id="{AA155510-3151-1FB2-82D3-DC128D6376BB}"/>
                  </a:ext>
                </a:extLst>
              </p:cNvPr>
              <p:cNvSpPr/>
              <p:nvPr/>
            </p:nvSpPr>
            <p:spPr>
              <a:xfrm flipH="1">
                <a:off x="679977" y="2981178"/>
                <a:ext cx="200712" cy="200712"/>
              </a:xfrm>
              <a:prstGeom prst="teardrop">
                <a:avLst>
                  <a:gd name="adj" fmla="val 100000"/>
                </a:avLst>
              </a:prstGeom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2745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12;p6">
                <a:extLst>
                  <a:ext uri="{FF2B5EF4-FFF2-40B4-BE49-F238E27FC236}">
                    <a16:creationId xmlns:a16="http://schemas.microsoft.com/office/drawing/2014/main" id="{09ABFD92-C2AF-E8E7-9ACC-0D4B7E100DB9}"/>
                  </a:ext>
                </a:extLst>
              </p:cNvPr>
              <p:cNvSpPr txBox="1"/>
              <p:nvPr/>
            </p:nvSpPr>
            <p:spPr>
              <a:xfrm>
                <a:off x="655138" y="2958424"/>
                <a:ext cx="25039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dirty="0"/>
              </a:p>
            </p:txBody>
          </p:sp>
        </p:grpSp>
        <p:sp>
          <p:nvSpPr>
            <p:cNvPr id="143" name="Google Shape;119;p6">
              <a:extLst>
                <a:ext uri="{FF2B5EF4-FFF2-40B4-BE49-F238E27FC236}">
                  <a16:creationId xmlns:a16="http://schemas.microsoft.com/office/drawing/2014/main" id="{052A434C-ACCD-8AB3-5175-393ECAB3C45A}"/>
                </a:ext>
              </a:extLst>
            </p:cNvPr>
            <p:cNvSpPr txBox="1"/>
            <p:nvPr/>
          </p:nvSpPr>
          <p:spPr>
            <a:xfrm>
              <a:off x="9849536" y="2048542"/>
              <a:ext cx="2038249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Import data from </a:t>
              </a:r>
              <a:r>
                <a:rPr lang="en-US" sz="1000" dirty="0" err="1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json</a:t>
              </a:r>
              <a:r>
                <a:rPr lang="en-US" sz="1000"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 file</a:t>
              </a:r>
              <a:endParaRPr lang="en-US" b="1" dirty="0"/>
            </a:p>
          </p:txBody>
        </p:sp>
        <p:grpSp>
          <p:nvGrpSpPr>
            <p:cNvPr id="144" name="Google Shape;120;p6">
              <a:extLst>
                <a:ext uri="{FF2B5EF4-FFF2-40B4-BE49-F238E27FC236}">
                  <a16:creationId xmlns:a16="http://schemas.microsoft.com/office/drawing/2014/main" id="{1CC79D4C-D3C0-D9E4-7E17-0DD8AC626D88}"/>
                </a:ext>
              </a:extLst>
            </p:cNvPr>
            <p:cNvGrpSpPr/>
            <p:nvPr/>
          </p:nvGrpSpPr>
          <p:grpSpPr>
            <a:xfrm>
              <a:off x="9612181" y="2049552"/>
              <a:ext cx="250390" cy="246221"/>
              <a:chOff x="655138" y="2958424"/>
              <a:chExt cx="250390" cy="246221"/>
            </a:xfrm>
          </p:grpSpPr>
          <p:sp>
            <p:nvSpPr>
              <p:cNvPr id="151" name="Google Shape;121;p6">
                <a:extLst>
                  <a:ext uri="{FF2B5EF4-FFF2-40B4-BE49-F238E27FC236}">
                    <a16:creationId xmlns:a16="http://schemas.microsoft.com/office/drawing/2014/main" id="{11B9DAC7-7F4C-A573-99B5-50C5563E9339}"/>
                  </a:ext>
                </a:extLst>
              </p:cNvPr>
              <p:cNvSpPr/>
              <p:nvPr/>
            </p:nvSpPr>
            <p:spPr>
              <a:xfrm flipH="1">
                <a:off x="679977" y="2981178"/>
                <a:ext cx="200712" cy="200712"/>
              </a:xfrm>
              <a:prstGeom prst="teardrop">
                <a:avLst>
                  <a:gd name="adj" fmla="val 100000"/>
                </a:avLst>
              </a:prstGeom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2745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22;p6">
                <a:extLst>
                  <a:ext uri="{FF2B5EF4-FFF2-40B4-BE49-F238E27FC236}">
                    <a16:creationId xmlns:a16="http://schemas.microsoft.com/office/drawing/2014/main" id="{7E6C968B-11D3-58C5-BDD1-3A09B6876A45}"/>
                  </a:ext>
                </a:extLst>
              </p:cNvPr>
              <p:cNvSpPr txBox="1"/>
              <p:nvPr/>
            </p:nvSpPr>
            <p:spPr>
              <a:xfrm>
                <a:off x="655138" y="2958424"/>
                <a:ext cx="25039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 dirty="0"/>
              </a:p>
            </p:txBody>
          </p:sp>
        </p:grpSp>
        <p:sp>
          <p:nvSpPr>
            <p:cNvPr id="145" name="Google Shape;127;p6">
              <a:extLst>
                <a:ext uri="{FF2B5EF4-FFF2-40B4-BE49-F238E27FC236}">
                  <a16:creationId xmlns:a16="http://schemas.microsoft.com/office/drawing/2014/main" id="{0BE0E2F4-3FA9-371E-3F77-C3AD7464328B}"/>
                </a:ext>
              </a:extLst>
            </p:cNvPr>
            <p:cNvSpPr txBox="1"/>
            <p:nvPr/>
          </p:nvSpPr>
          <p:spPr>
            <a:xfrm>
              <a:off x="9849537" y="919279"/>
              <a:ext cx="2102969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Go to </a:t>
              </a:r>
              <a:r>
                <a:rPr lang="en-US" sz="1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“Applications &amp; Components”</a:t>
              </a:r>
              <a:endParaRPr b="1" dirty="0"/>
            </a:p>
          </p:txBody>
        </p:sp>
        <p:sp>
          <p:nvSpPr>
            <p:cNvPr id="201" name="Google Shape;119;p6">
              <a:extLst>
                <a:ext uri="{FF2B5EF4-FFF2-40B4-BE49-F238E27FC236}">
                  <a16:creationId xmlns:a16="http://schemas.microsoft.com/office/drawing/2014/main" id="{1A109D4C-A914-0CE4-DDC0-8879D1A29B3E}"/>
                </a:ext>
              </a:extLst>
            </p:cNvPr>
            <p:cNvSpPr txBox="1"/>
            <p:nvPr/>
          </p:nvSpPr>
          <p:spPr>
            <a:xfrm>
              <a:off x="9852258" y="2403604"/>
              <a:ext cx="2038249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Display file that imported</a:t>
              </a:r>
              <a:endParaRPr lang="en-US" b="1" dirty="0"/>
            </a:p>
          </p:txBody>
        </p:sp>
        <p:grpSp>
          <p:nvGrpSpPr>
            <p:cNvPr id="202" name="Google Shape;120;p6">
              <a:extLst>
                <a:ext uri="{FF2B5EF4-FFF2-40B4-BE49-F238E27FC236}">
                  <a16:creationId xmlns:a16="http://schemas.microsoft.com/office/drawing/2014/main" id="{40F4A7D0-DBDF-8B1A-58BB-759D37A5EE3B}"/>
                </a:ext>
              </a:extLst>
            </p:cNvPr>
            <p:cNvGrpSpPr/>
            <p:nvPr/>
          </p:nvGrpSpPr>
          <p:grpSpPr>
            <a:xfrm>
              <a:off x="9614903" y="2404614"/>
              <a:ext cx="250390" cy="246181"/>
              <a:chOff x="655138" y="2958424"/>
              <a:chExt cx="250390" cy="246181"/>
            </a:xfrm>
          </p:grpSpPr>
          <p:sp>
            <p:nvSpPr>
              <p:cNvPr id="203" name="Google Shape;121;p6">
                <a:extLst>
                  <a:ext uri="{FF2B5EF4-FFF2-40B4-BE49-F238E27FC236}">
                    <a16:creationId xmlns:a16="http://schemas.microsoft.com/office/drawing/2014/main" id="{BD893715-4A9B-EB0C-05C4-BE51406D5650}"/>
                  </a:ext>
                </a:extLst>
              </p:cNvPr>
              <p:cNvSpPr/>
              <p:nvPr/>
            </p:nvSpPr>
            <p:spPr>
              <a:xfrm flipH="1">
                <a:off x="679977" y="2981178"/>
                <a:ext cx="200712" cy="200712"/>
              </a:xfrm>
              <a:prstGeom prst="teardrop">
                <a:avLst>
                  <a:gd name="adj" fmla="val 100000"/>
                </a:avLst>
              </a:prstGeom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2745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122;p6">
                <a:extLst>
                  <a:ext uri="{FF2B5EF4-FFF2-40B4-BE49-F238E27FC236}">
                    <a16:creationId xmlns:a16="http://schemas.microsoft.com/office/drawing/2014/main" id="{426B0857-1033-448C-8748-FBD1ED1C99B5}"/>
                  </a:ext>
                </a:extLst>
              </p:cNvPr>
              <p:cNvSpPr txBox="1"/>
              <p:nvPr/>
            </p:nvSpPr>
            <p:spPr>
              <a:xfrm>
                <a:off x="655138" y="2958424"/>
                <a:ext cx="250390" cy="246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lt1"/>
                    </a:solidFill>
                    <a:latin typeface="Calibri"/>
                    <a:cs typeface="Calibri"/>
                    <a:sym typeface="Calibri"/>
                  </a:rPr>
                  <a:t>5</a:t>
                </a:r>
                <a:endParaRPr dirty="0"/>
              </a:p>
            </p:txBody>
          </p:sp>
        </p:grpSp>
        <p:sp>
          <p:nvSpPr>
            <p:cNvPr id="205" name="Google Shape;119;p6">
              <a:extLst>
                <a:ext uri="{FF2B5EF4-FFF2-40B4-BE49-F238E27FC236}">
                  <a16:creationId xmlns:a16="http://schemas.microsoft.com/office/drawing/2014/main" id="{BAF0A0DA-8EB2-CB7A-9220-FC742B2DAA58}"/>
                </a:ext>
              </a:extLst>
            </p:cNvPr>
            <p:cNvSpPr txBox="1"/>
            <p:nvPr/>
          </p:nvSpPr>
          <p:spPr>
            <a:xfrm>
              <a:off x="9862571" y="2751568"/>
              <a:ext cx="2038249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Select model direction</a:t>
              </a:r>
              <a:endParaRPr lang="en-US" b="1" dirty="0"/>
            </a:p>
          </p:txBody>
        </p:sp>
        <p:grpSp>
          <p:nvGrpSpPr>
            <p:cNvPr id="206" name="Google Shape;120;p6">
              <a:extLst>
                <a:ext uri="{FF2B5EF4-FFF2-40B4-BE49-F238E27FC236}">
                  <a16:creationId xmlns:a16="http://schemas.microsoft.com/office/drawing/2014/main" id="{8B517062-38A9-056A-0715-28F92F04B6AE}"/>
                </a:ext>
              </a:extLst>
            </p:cNvPr>
            <p:cNvGrpSpPr/>
            <p:nvPr/>
          </p:nvGrpSpPr>
          <p:grpSpPr>
            <a:xfrm>
              <a:off x="9625216" y="2752578"/>
              <a:ext cx="250390" cy="246181"/>
              <a:chOff x="655138" y="2958424"/>
              <a:chExt cx="250390" cy="246181"/>
            </a:xfrm>
          </p:grpSpPr>
          <p:sp>
            <p:nvSpPr>
              <p:cNvPr id="207" name="Google Shape;121;p6">
                <a:extLst>
                  <a:ext uri="{FF2B5EF4-FFF2-40B4-BE49-F238E27FC236}">
                    <a16:creationId xmlns:a16="http://schemas.microsoft.com/office/drawing/2014/main" id="{43699643-1A4B-828E-356B-36D1D534003E}"/>
                  </a:ext>
                </a:extLst>
              </p:cNvPr>
              <p:cNvSpPr/>
              <p:nvPr/>
            </p:nvSpPr>
            <p:spPr>
              <a:xfrm flipH="1">
                <a:off x="679977" y="2981178"/>
                <a:ext cx="200712" cy="200712"/>
              </a:xfrm>
              <a:prstGeom prst="teardrop">
                <a:avLst>
                  <a:gd name="adj" fmla="val 100000"/>
                </a:avLst>
              </a:prstGeom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2745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122;p6">
                <a:extLst>
                  <a:ext uri="{FF2B5EF4-FFF2-40B4-BE49-F238E27FC236}">
                    <a16:creationId xmlns:a16="http://schemas.microsoft.com/office/drawing/2014/main" id="{0F70EBF3-D481-63FD-52E6-286DFB81E02E}"/>
                  </a:ext>
                </a:extLst>
              </p:cNvPr>
              <p:cNvSpPr txBox="1"/>
              <p:nvPr/>
            </p:nvSpPr>
            <p:spPr>
              <a:xfrm>
                <a:off x="655138" y="2958424"/>
                <a:ext cx="250390" cy="246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lt1"/>
                    </a:solidFill>
                    <a:latin typeface="Calibri"/>
                    <a:cs typeface="Calibri"/>
                    <a:sym typeface="Calibri"/>
                  </a:rPr>
                  <a:t>6</a:t>
                </a:r>
                <a:endParaRPr dirty="0"/>
              </a:p>
            </p:txBody>
          </p:sp>
        </p:grpSp>
        <p:sp>
          <p:nvSpPr>
            <p:cNvPr id="209" name="Google Shape;119;p6">
              <a:extLst>
                <a:ext uri="{FF2B5EF4-FFF2-40B4-BE49-F238E27FC236}">
                  <a16:creationId xmlns:a16="http://schemas.microsoft.com/office/drawing/2014/main" id="{4FB54C91-154F-A270-5200-A4EBFA69ACFB}"/>
                </a:ext>
              </a:extLst>
            </p:cNvPr>
            <p:cNvSpPr txBox="1"/>
            <p:nvPr/>
          </p:nvSpPr>
          <p:spPr>
            <a:xfrm>
              <a:off x="9862571" y="3061288"/>
              <a:ext cx="225322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Click “</a:t>
              </a:r>
              <a:r>
                <a:rPr lang="en-US" sz="1000" b="1"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Build”</a:t>
              </a:r>
              <a:r>
                <a:rPr lang="en-US" sz="1000"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 and move the model to the correct location after finishing build</a:t>
              </a:r>
              <a:endParaRPr lang="en-US" b="1" dirty="0"/>
            </a:p>
          </p:txBody>
        </p:sp>
        <p:grpSp>
          <p:nvGrpSpPr>
            <p:cNvPr id="210" name="Google Shape;120;p6">
              <a:extLst>
                <a:ext uri="{FF2B5EF4-FFF2-40B4-BE49-F238E27FC236}">
                  <a16:creationId xmlns:a16="http://schemas.microsoft.com/office/drawing/2014/main" id="{3562077D-9085-5C8D-37FD-6F19EAF3BEE0}"/>
                </a:ext>
              </a:extLst>
            </p:cNvPr>
            <p:cNvGrpSpPr/>
            <p:nvPr/>
          </p:nvGrpSpPr>
          <p:grpSpPr>
            <a:xfrm>
              <a:off x="9625216" y="3062298"/>
              <a:ext cx="250390" cy="246181"/>
              <a:chOff x="655138" y="2958424"/>
              <a:chExt cx="250390" cy="246181"/>
            </a:xfrm>
          </p:grpSpPr>
          <p:sp>
            <p:nvSpPr>
              <p:cNvPr id="211" name="Google Shape;121;p6">
                <a:extLst>
                  <a:ext uri="{FF2B5EF4-FFF2-40B4-BE49-F238E27FC236}">
                    <a16:creationId xmlns:a16="http://schemas.microsoft.com/office/drawing/2014/main" id="{FE972848-F997-F7C9-CEAF-BBEC03874BA1}"/>
                  </a:ext>
                </a:extLst>
              </p:cNvPr>
              <p:cNvSpPr/>
              <p:nvPr/>
            </p:nvSpPr>
            <p:spPr>
              <a:xfrm flipH="1">
                <a:off x="679977" y="2981178"/>
                <a:ext cx="200712" cy="200712"/>
              </a:xfrm>
              <a:prstGeom prst="teardrop">
                <a:avLst>
                  <a:gd name="adj" fmla="val 100000"/>
                </a:avLst>
              </a:prstGeom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2745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122;p6">
                <a:extLst>
                  <a:ext uri="{FF2B5EF4-FFF2-40B4-BE49-F238E27FC236}">
                    <a16:creationId xmlns:a16="http://schemas.microsoft.com/office/drawing/2014/main" id="{55B8E1BB-BDF8-856D-A812-DF237B344CE7}"/>
                  </a:ext>
                </a:extLst>
              </p:cNvPr>
              <p:cNvSpPr txBox="1"/>
              <p:nvPr/>
            </p:nvSpPr>
            <p:spPr>
              <a:xfrm>
                <a:off x="655138" y="2958424"/>
                <a:ext cx="250390" cy="246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lt1"/>
                    </a:solidFill>
                    <a:latin typeface="Calibri"/>
                    <a:cs typeface="Calibri"/>
                    <a:sym typeface="Calibri"/>
                  </a:rPr>
                  <a:t>7</a:t>
                </a:r>
                <a:endParaRPr dirty="0"/>
              </a:p>
            </p:txBody>
          </p:sp>
        </p:grpSp>
        <p:sp>
          <p:nvSpPr>
            <p:cNvPr id="213" name="Google Shape;119;p6">
              <a:extLst>
                <a:ext uri="{FF2B5EF4-FFF2-40B4-BE49-F238E27FC236}">
                  <a16:creationId xmlns:a16="http://schemas.microsoft.com/office/drawing/2014/main" id="{D3E06FB6-2B84-E330-AE6E-B473EA729986}"/>
                </a:ext>
              </a:extLst>
            </p:cNvPr>
            <p:cNvSpPr txBox="1"/>
            <p:nvPr/>
          </p:nvSpPr>
          <p:spPr>
            <a:xfrm>
              <a:off x="9886180" y="3476040"/>
              <a:ext cx="2253229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Clear Input if need to import another model</a:t>
              </a:r>
              <a:endParaRPr lang="en-US" b="1" dirty="0"/>
            </a:p>
          </p:txBody>
        </p:sp>
        <p:grpSp>
          <p:nvGrpSpPr>
            <p:cNvPr id="214" name="Google Shape;120;p6">
              <a:extLst>
                <a:ext uri="{FF2B5EF4-FFF2-40B4-BE49-F238E27FC236}">
                  <a16:creationId xmlns:a16="http://schemas.microsoft.com/office/drawing/2014/main" id="{CC5820F6-75C7-7A97-E5E4-5B2C82D3025E}"/>
                </a:ext>
              </a:extLst>
            </p:cNvPr>
            <p:cNvGrpSpPr/>
            <p:nvPr/>
          </p:nvGrpSpPr>
          <p:grpSpPr>
            <a:xfrm>
              <a:off x="9648825" y="3477050"/>
              <a:ext cx="250390" cy="246181"/>
              <a:chOff x="691782" y="3046433"/>
              <a:chExt cx="250390" cy="246181"/>
            </a:xfrm>
          </p:grpSpPr>
          <p:sp>
            <p:nvSpPr>
              <p:cNvPr id="215" name="Google Shape;121;p6">
                <a:extLst>
                  <a:ext uri="{FF2B5EF4-FFF2-40B4-BE49-F238E27FC236}">
                    <a16:creationId xmlns:a16="http://schemas.microsoft.com/office/drawing/2014/main" id="{8F06C293-9BCE-C383-1352-072B44F74F5F}"/>
                  </a:ext>
                </a:extLst>
              </p:cNvPr>
              <p:cNvSpPr/>
              <p:nvPr/>
            </p:nvSpPr>
            <p:spPr>
              <a:xfrm flipH="1">
                <a:off x="716621" y="3069187"/>
                <a:ext cx="200712" cy="200712"/>
              </a:xfrm>
              <a:prstGeom prst="teardrop">
                <a:avLst>
                  <a:gd name="adj" fmla="val 100000"/>
                </a:avLst>
              </a:prstGeom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2745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122;p6">
                <a:extLst>
                  <a:ext uri="{FF2B5EF4-FFF2-40B4-BE49-F238E27FC236}">
                    <a16:creationId xmlns:a16="http://schemas.microsoft.com/office/drawing/2014/main" id="{216AE938-4AD9-4B4C-43F0-66A4096B79A3}"/>
                  </a:ext>
                </a:extLst>
              </p:cNvPr>
              <p:cNvSpPr txBox="1"/>
              <p:nvPr/>
            </p:nvSpPr>
            <p:spPr>
              <a:xfrm>
                <a:off x="691782" y="3046433"/>
                <a:ext cx="250390" cy="246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 dirty="0">
                    <a:solidFill>
                      <a:schemeClr val="lt1"/>
                    </a:solidFill>
                    <a:latin typeface="Calibri"/>
                    <a:cs typeface="Calibri"/>
                    <a:sym typeface="Calibri"/>
                  </a:rPr>
                  <a:t>8</a:t>
                </a:r>
                <a:endParaRPr dirty="0"/>
              </a:p>
            </p:txBody>
          </p:sp>
        </p:grp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11137BC3-8473-CF6B-E526-251EA88A6814}"/>
              </a:ext>
            </a:extLst>
          </p:cNvPr>
          <p:cNvGrpSpPr/>
          <p:nvPr/>
        </p:nvGrpSpPr>
        <p:grpSpPr>
          <a:xfrm>
            <a:off x="5123566" y="3569521"/>
            <a:ext cx="3744232" cy="2366464"/>
            <a:chOff x="5183341" y="3567450"/>
            <a:chExt cx="3744232" cy="2366464"/>
          </a:xfrm>
        </p:grpSpPr>
        <p:sp>
          <p:nvSpPr>
            <p:cNvPr id="226" name="Google Shape;119;p6">
              <a:extLst>
                <a:ext uri="{FF2B5EF4-FFF2-40B4-BE49-F238E27FC236}">
                  <a16:creationId xmlns:a16="http://schemas.microsoft.com/office/drawing/2014/main" id="{83DC4299-BFDE-1677-AA7D-526692C68020}"/>
                </a:ext>
              </a:extLst>
            </p:cNvPr>
            <p:cNvSpPr txBox="1"/>
            <p:nvPr/>
          </p:nvSpPr>
          <p:spPr>
            <a:xfrm>
              <a:off x="5183341" y="5495940"/>
              <a:ext cx="1057741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Horizontal</a:t>
              </a:r>
              <a:endParaRPr lang="en-US" b="1" dirty="0"/>
            </a:p>
          </p:txBody>
        </p: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04A77CD2-188C-A7AB-8DDF-E5BF90445C22}"/>
                </a:ext>
              </a:extLst>
            </p:cNvPr>
            <p:cNvGrpSpPr/>
            <p:nvPr/>
          </p:nvGrpSpPr>
          <p:grpSpPr>
            <a:xfrm>
              <a:off x="5881437" y="3567450"/>
              <a:ext cx="3046136" cy="2366464"/>
              <a:chOff x="752407" y="3760430"/>
              <a:chExt cx="3046136" cy="2366464"/>
            </a:xfrm>
          </p:grpSpPr>
          <p:pic>
            <p:nvPicPr>
              <p:cNvPr id="218" name="Picture 217">
                <a:extLst>
                  <a:ext uri="{FF2B5EF4-FFF2-40B4-BE49-F238E27FC236}">
                    <a16:creationId xmlns:a16="http://schemas.microsoft.com/office/drawing/2014/main" id="{B8615DF8-C373-D893-917F-BE5F16215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0171" y="4006611"/>
                <a:ext cx="3038372" cy="2120283"/>
              </a:xfrm>
              <a:prstGeom prst="rect">
                <a:avLst/>
              </a:prstGeom>
            </p:spPr>
          </p:pic>
          <p:grpSp>
            <p:nvGrpSpPr>
              <p:cNvPr id="220" name="Google Shape;113;p6">
                <a:extLst>
                  <a:ext uri="{FF2B5EF4-FFF2-40B4-BE49-F238E27FC236}">
                    <a16:creationId xmlns:a16="http://schemas.microsoft.com/office/drawing/2014/main" id="{388CABBD-6B5D-2581-3681-06AB69002752}"/>
                  </a:ext>
                </a:extLst>
              </p:cNvPr>
              <p:cNvGrpSpPr/>
              <p:nvPr/>
            </p:nvGrpSpPr>
            <p:grpSpPr>
              <a:xfrm rot="5585757">
                <a:off x="754511" y="5686818"/>
                <a:ext cx="246181" cy="250390"/>
                <a:chOff x="657242" y="2956320"/>
                <a:chExt cx="246181" cy="250390"/>
              </a:xfrm>
            </p:grpSpPr>
            <p:sp>
              <p:nvSpPr>
                <p:cNvPr id="221" name="Google Shape;114;p6">
                  <a:extLst>
                    <a:ext uri="{FF2B5EF4-FFF2-40B4-BE49-F238E27FC236}">
                      <a16:creationId xmlns:a16="http://schemas.microsoft.com/office/drawing/2014/main" id="{F0711CDE-5A0C-350E-2BCC-1F282894B481}"/>
                    </a:ext>
                  </a:extLst>
                </p:cNvPr>
                <p:cNvSpPr/>
                <p:nvPr/>
              </p:nvSpPr>
              <p:spPr>
                <a:xfrm flipH="1">
                  <a:off x="679977" y="2981178"/>
                  <a:ext cx="200712" cy="200712"/>
                </a:xfrm>
                <a:prstGeom prst="teardrop">
                  <a:avLst>
                    <a:gd name="adj" fmla="val 100000"/>
                  </a:avLst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2745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115;p6">
                  <a:extLst>
                    <a:ext uri="{FF2B5EF4-FFF2-40B4-BE49-F238E27FC236}">
                      <a16:creationId xmlns:a16="http://schemas.microsoft.com/office/drawing/2014/main" id="{45EDC077-ADBE-9EE8-561C-AFD20E654F4D}"/>
                    </a:ext>
                  </a:extLst>
                </p:cNvPr>
                <p:cNvSpPr txBox="1"/>
                <p:nvPr/>
              </p:nvSpPr>
              <p:spPr>
                <a:xfrm rot="16014243">
                  <a:off x="655138" y="2958424"/>
                  <a:ext cx="250390" cy="2461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1" dirty="0">
                      <a:solidFill>
                        <a:schemeClr val="lt1"/>
                      </a:solidFill>
                      <a:latin typeface="Calibri"/>
                      <a:cs typeface="Calibri"/>
                      <a:sym typeface="Calibri"/>
                    </a:rPr>
                    <a:t>6</a:t>
                  </a:r>
                  <a:endParaRPr dirty="0"/>
                </a:p>
              </p:txBody>
            </p:sp>
          </p:grpSp>
          <p:grpSp>
            <p:nvGrpSpPr>
              <p:cNvPr id="223" name="Google Shape;113;p6">
                <a:extLst>
                  <a:ext uri="{FF2B5EF4-FFF2-40B4-BE49-F238E27FC236}">
                    <a16:creationId xmlns:a16="http://schemas.microsoft.com/office/drawing/2014/main" id="{5F0578F7-74D1-6BFD-4FC2-A59F8FF86C79}"/>
                  </a:ext>
                </a:extLst>
              </p:cNvPr>
              <p:cNvGrpSpPr/>
              <p:nvPr/>
            </p:nvGrpSpPr>
            <p:grpSpPr>
              <a:xfrm rot="10800000">
                <a:off x="2254519" y="3813669"/>
                <a:ext cx="250390" cy="246181"/>
                <a:chOff x="655138" y="2958424"/>
                <a:chExt cx="250390" cy="246181"/>
              </a:xfrm>
            </p:grpSpPr>
            <p:sp>
              <p:nvSpPr>
                <p:cNvPr id="224" name="Google Shape;114;p6">
                  <a:extLst>
                    <a:ext uri="{FF2B5EF4-FFF2-40B4-BE49-F238E27FC236}">
                      <a16:creationId xmlns:a16="http://schemas.microsoft.com/office/drawing/2014/main" id="{9A0533BF-0ABB-C8C4-5A8A-F98A370C5448}"/>
                    </a:ext>
                  </a:extLst>
                </p:cNvPr>
                <p:cNvSpPr/>
                <p:nvPr/>
              </p:nvSpPr>
              <p:spPr>
                <a:xfrm flipH="1">
                  <a:off x="679977" y="2981178"/>
                  <a:ext cx="200712" cy="200712"/>
                </a:xfrm>
                <a:prstGeom prst="teardrop">
                  <a:avLst>
                    <a:gd name="adj" fmla="val 100000"/>
                  </a:avLst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2745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115;p6">
                  <a:extLst>
                    <a:ext uri="{FF2B5EF4-FFF2-40B4-BE49-F238E27FC236}">
                      <a16:creationId xmlns:a16="http://schemas.microsoft.com/office/drawing/2014/main" id="{498685F5-8A33-818B-6F1F-FAA0518B8FFD}"/>
                    </a:ext>
                  </a:extLst>
                </p:cNvPr>
                <p:cNvSpPr txBox="1"/>
                <p:nvPr/>
              </p:nvSpPr>
              <p:spPr>
                <a:xfrm rot="10800000">
                  <a:off x="655138" y="2958424"/>
                  <a:ext cx="250390" cy="2461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1" dirty="0">
                      <a:solidFill>
                        <a:schemeClr val="lt1"/>
                      </a:solidFill>
                      <a:latin typeface="Calibri"/>
                      <a:cs typeface="Calibri"/>
                      <a:sym typeface="Calibri"/>
                    </a:rPr>
                    <a:t>6</a:t>
                  </a:r>
                  <a:endParaRPr dirty="0"/>
                </a:p>
              </p:txBody>
            </p:sp>
          </p:grpSp>
          <p:sp>
            <p:nvSpPr>
              <p:cNvPr id="227" name="Google Shape;119;p6">
                <a:extLst>
                  <a:ext uri="{FF2B5EF4-FFF2-40B4-BE49-F238E27FC236}">
                    <a16:creationId xmlns:a16="http://schemas.microsoft.com/office/drawing/2014/main" id="{E079D7C3-7C90-658C-BB2C-09C6415ACB7B}"/>
                  </a:ext>
                </a:extLst>
              </p:cNvPr>
              <p:cNvSpPr txBox="1"/>
              <p:nvPr/>
            </p:nvSpPr>
            <p:spPr>
              <a:xfrm>
                <a:off x="1751968" y="3760430"/>
                <a:ext cx="660264" cy="246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Calibri"/>
                    <a:cs typeface="Calibri"/>
                    <a:sym typeface="Calibri"/>
                  </a:rPr>
                  <a:t>Vertical</a:t>
                </a:r>
                <a:endParaRPr lang="en-US" b="1" dirty="0"/>
              </a:p>
            </p:txBody>
          </p:sp>
        </p:grpSp>
      </p:grpSp>
      <p:pic>
        <p:nvPicPr>
          <p:cNvPr id="235" name="Picture 234">
            <a:extLst>
              <a:ext uri="{FF2B5EF4-FFF2-40B4-BE49-F238E27FC236}">
                <a16:creationId xmlns:a16="http://schemas.microsoft.com/office/drawing/2014/main" id="{2863FBD2-A060-C3C3-4426-BA088F2B8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897" y="564554"/>
            <a:ext cx="2869555" cy="26488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6"/>
          <p:cNvGrpSpPr/>
          <p:nvPr/>
        </p:nvGrpSpPr>
        <p:grpSpPr>
          <a:xfrm>
            <a:off x="0" y="0"/>
            <a:ext cx="12192000" cy="533400"/>
            <a:chOff x="0" y="0"/>
            <a:chExt cx="12192000" cy="533400"/>
          </a:xfrm>
        </p:grpSpPr>
        <p:sp>
          <p:nvSpPr>
            <p:cNvPr id="97" name="Google Shape;97;p6"/>
            <p:cNvSpPr/>
            <p:nvPr/>
          </p:nvSpPr>
          <p:spPr>
            <a:xfrm>
              <a:off x="0" y="0"/>
              <a:ext cx="12192000" cy="533400"/>
            </a:xfrm>
            <a:prstGeom prst="rect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6"/>
            <p:cNvSpPr txBox="1"/>
            <p:nvPr/>
          </p:nvSpPr>
          <p:spPr>
            <a:xfrm>
              <a:off x="104163" y="92075"/>
              <a:ext cx="11506200" cy="349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rmAutofit fontScale="77500" lnSpcReduction="20000"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2) RESULT</a:t>
              </a:r>
              <a:endParaRPr sz="2000" b="1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pic>
        <p:nvPicPr>
          <p:cNvPr id="2" name="demo_01">
            <a:hlinkClick r:id="" action="ppaction://media"/>
            <a:extLst>
              <a:ext uri="{FF2B5EF4-FFF2-40B4-BE49-F238E27FC236}">
                <a16:creationId xmlns:a16="http://schemas.microsoft.com/office/drawing/2014/main" id="{91697CD5-5420-CA01-37BD-4DC4CE2B77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9461" y="625474"/>
            <a:ext cx="9149645" cy="514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4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6"/>
          <p:cNvGrpSpPr/>
          <p:nvPr/>
        </p:nvGrpSpPr>
        <p:grpSpPr>
          <a:xfrm>
            <a:off x="0" y="0"/>
            <a:ext cx="12192000" cy="533400"/>
            <a:chOff x="0" y="0"/>
            <a:chExt cx="12192000" cy="533400"/>
          </a:xfrm>
        </p:grpSpPr>
        <p:sp>
          <p:nvSpPr>
            <p:cNvPr id="97" name="Google Shape;97;p6"/>
            <p:cNvSpPr/>
            <p:nvPr/>
          </p:nvSpPr>
          <p:spPr>
            <a:xfrm>
              <a:off x="0" y="0"/>
              <a:ext cx="12192000" cy="533400"/>
            </a:xfrm>
            <a:prstGeom prst="rect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6"/>
            <p:cNvSpPr txBox="1"/>
            <p:nvPr/>
          </p:nvSpPr>
          <p:spPr>
            <a:xfrm>
              <a:off x="104163" y="92075"/>
              <a:ext cx="11506200" cy="349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rmAutofit fontScale="77500" lnSpcReduction="20000"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3) DRAWBACKS</a:t>
              </a:r>
              <a:endParaRPr sz="2000" b="1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FE7F390-460E-D833-67A5-75FF7F408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26621"/>
            <a:ext cx="4743780" cy="3986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7109FA-D8E0-E664-8E6A-6BC21F0AA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304" y="1926621"/>
            <a:ext cx="4433629" cy="39861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75178D-5ED0-E1EC-CBBD-42FB747AE8E1}"/>
              </a:ext>
            </a:extLst>
          </p:cNvPr>
          <p:cNvSpPr/>
          <p:nvPr/>
        </p:nvSpPr>
        <p:spPr>
          <a:xfrm>
            <a:off x="3548270" y="655983"/>
            <a:ext cx="4433629" cy="844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6BE1E8-79E5-0644-1D57-9F87821D452F}"/>
              </a:ext>
            </a:extLst>
          </p:cNvPr>
          <p:cNvSpPr/>
          <p:nvPr/>
        </p:nvSpPr>
        <p:spPr>
          <a:xfrm>
            <a:off x="3548270" y="815009"/>
            <a:ext cx="4144617" cy="685800"/>
          </a:xfrm>
          <a:prstGeom prst="round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ASF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462C46-6EFB-E25D-713E-D1F1CA055B7E}"/>
              </a:ext>
            </a:extLst>
          </p:cNvPr>
          <p:cNvSpPr txBox="1"/>
          <p:nvPr/>
        </p:nvSpPr>
        <p:spPr>
          <a:xfrm>
            <a:off x="1958786" y="824949"/>
            <a:ext cx="8765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exists on the Revit model will also exist on Tekla model</a:t>
            </a:r>
          </a:p>
        </p:txBody>
      </p:sp>
    </p:spTree>
    <p:extLst>
      <p:ext uri="{BB962C8B-B14F-4D97-AF65-F5344CB8AC3E}">
        <p14:creationId xmlns:p14="http://schemas.microsoft.com/office/powerpoint/2010/main" val="3226510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6"/>
          <p:cNvGrpSpPr/>
          <p:nvPr/>
        </p:nvGrpSpPr>
        <p:grpSpPr>
          <a:xfrm>
            <a:off x="0" y="0"/>
            <a:ext cx="12192000" cy="533400"/>
            <a:chOff x="0" y="0"/>
            <a:chExt cx="12192000" cy="533400"/>
          </a:xfrm>
        </p:grpSpPr>
        <p:sp>
          <p:nvSpPr>
            <p:cNvPr id="97" name="Google Shape;97;p6"/>
            <p:cNvSpPr/>
            <p:nvPr/>
          </p:nvSpPr>
          <p:spPr>
            <a:xfrm>
              <a:off x="0" y="0"/>
              <a:ext cx="12192000" cy="533400"/>
            </a:xfrm>
            <a:prstGeom prst="rect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6"/>
            <p:cNvSpPr txBox="1"/>
            <p:nvPr/>
          </p:nvSpPr>
          <p:spPr>
            <a:xfrm>
              <a:off x="104163" y="92075"/>
              <a:ext cx="11506200" cy="349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rmAutofit fontScale="77500" lnSpcReduction="20000"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3) DRAWBACKS</a:t>
              </a:r>
              <a:endParaRPr sz="2000" b="1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975178D-5ED0-E1EC-CBBD-42FB747AE8E1}"/>
              </a:ext>
            </a:extLst>
          </p:cNvPr>
          <p:cNvSpPr/>
          <p:nvPr/>
        </p:nvSpPr>
        <p:spPr>
          <a:xfrm>
            <a:off x="3548270" y="655983"/>
            <a:ext cx="4433629" cy="844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6BE1E8-79E5-0644-1D57-9F87821D452F}"/>
              </a:ext>
            </a:extLst>
          </p:cNvPr>
          <p:cNvSpPr/>
          <p:nvPr/>
        </p:nvSpPr>
        <p:spPr>
          <a:xfrm>
            <a:off x="3548270" y="815009"/>
            <a:ext cx="4144617" cy="685800"/>
          </a:xfrm>
          <a:prstGeom prst="round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ASF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462C46-6EFB-E25D-713E-D1F1CA055B7E}"/>
              </a:ext>
            </a:extLst>
          </p:cNvPr>
          <p:cNvSpPr txBox="1"/>
          <p:nvPr/>
        </p:nvSpPr>
        <p:spPr>
          <a:xfrm>
            <a:off x="1958786" y="824949"/>
            <a:ext cx="8765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way model in Revit need to be same with Tekla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7FA0E-EEED-0DDE-3FBA-43BD3A56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587" y="1623392"/>
            <a:ext cx="4928123" cy="4289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6963C5-0FAF-CBFA-BFA1-77123EA13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392" y="1659836"/>
            <a:ext cx="3553086" cy="431059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6738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135</Words>
  <Application>Microsoft Office PowerPoint</Application>
  <PresentationFormat>Widescreen</PresentationFormat>
  <Paragraphs>39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Arial Narrow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Yin Min Oo</dc:creator>
  <cp:lastModifiedBy>Nguyen Huu Van</cp:lastModifiedBy>
  <cp:revision>6</cp:revision>
  <dcterms:created xsi:type="dcterms:W3CDTF">2021-02-23T10:58:00Z</dcterms:created>
  <dcterms:modified xsi:type="dcterms:W3CDTF">2023-03-26T10:06:38Z</dcterms:modified>
</cp:coreProperties>
</file>